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9"/>
  </p:notesMasterIdLst>
  <p:handoutMasterIdLst>
    <p:handoutMasterId r:id="rId10"/>
  </p:handoutMasterIdLst>
  <p:sldIdLst>
    <p:sldId id="256" r:id="rId4"/>
    <p:sldId id="441" r:id="rId5"/>
    <p:sldId id="472" r:id="rId6"/>
    <p:sldId id="471" r:id="rId7"/>
    <p:sldId id="454" r:id="rId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 unknown" initials="un" lastIdx="11" clrIdx="0"/>
  <p:cmAuthor id="1" name="Mark Constas" initials="M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 autoAdjust="0"/>
    <p:restoredTop sz="80300" autoAdjust="0"/>
  </p:normalViewPr>
  <p:slideViewPr>
    <p:cSldViewPr>
      <p:cViewPr>
        <p:scale>
          <a:sx n="142" d="100"/>
          <a:sy n="142" d="100"/>
        </p:scale>
        <p:origin x="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notesViewPr>
    <p:cSldViewPr>
      <p:cViewPr varScale="1">
        <p:scale>
          <a:sx n="82" d="100"/>
          <a:sy n="82" d="100"/>
        </p:scale>
        <p:origin x="-1962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466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1"/>
            <a:ext cx="3027466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E27A8-4892-4154-B52D-D6DF57E64DF0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760"/>
            <a:ext cx="3027466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760"/>
            <a:ext cx="3027466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E82F-0DA1-4CAE-A04F-3CD015763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98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1F709-1019-4B5E-A58B-2717B614BF2E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74382-BF8E-4DDF-96A0-73C4B7F6E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7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9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6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7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5CC4-B367-4478-A1BC-DD481B18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97CD-7F5F-49CC-9EFF-D669730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331-51F2-4B57-B29E-0E046D41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C49-8E1D-43EF-A29A-8F0293BC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C77F-CE4B-411F-8DEC-7796D850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BDA9-8DAF-4A96-A45A-C904E65B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3315-7CB4-49FA-BDC9-2647988B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5C9C-BDE1-4F2B-87D7-D7B8414A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88E-26BF-42CB-9B20-3F245BC6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241-5CFE-4131-8F4C-765668E1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91BA-7238-4992-866A-3F6456D1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12E-2F75-4124-8CF6-6E27E5D4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A925-979D-46BB-B0C8-3B20DE5A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2B4-3E4C-4C49-9DFC-822C9339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7987-5A7C-4D1F-9764-AC62594E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224-FC5C-4FF6-B592-957DB1AA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CCED-BE80-4923-85BC-3A994D1F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5193-FE29-4994-8F0D-48BB119C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461D-004A-462B-B444-A44B43D1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D0B0-0FF7-481A-8C5E-E1C2DD9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1F2D-9577-4D5D-AA0B-292890E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CF60-CC65-408B-85CF-DDCDC9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A39545-C29A-4219-9954-8CBAD17CD47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042F12-B1C6-4FC0-98D0-EC25156C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BB05BFC-9CD9-43B3-8F3E-99C41BBB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9200"/>
            <a:ext cx="9144000" cy="1470025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latin typeface="Georgia" pitchFamily="18" charset="0"/>
              </a:rPr>
            </a:br>
            <a:r>
              <a:rPr lang="en-US" sz="2800" dirty="0">
                <a:latin typeface="Georgia" pitchFamily="18" charset="0"/>
              </a:rPr>
              <a:t>Christopher B. Barrett</a:t>
            </a:r>
            <a:br>
              <a:rPr lang="en-US" sz="2700" dirty="0">
                <a:latin typeface="Georgia" pitchFamily="18" charset="0"/>
              </a:rPr>
            </a:br>
            <a:r>
              <a:rPr lang="en-US" sz="2700" dirty="0">
                <a:latin typeface="Georgia" pitchFamily="18" charset="0"/>
              </a:rPr>
              <a:t>Presentation to IFPRI webinar on </a:t>
            </a:r>
            <a:br>
              <a:rPr lang="en-US" sz="2700" dirty="0">
                <a:latin typeface="Georgia" pitchFamily="18" charset="0"/>
              </a:rPr>
            </a:br>
            <a:r>
              <a:rPr lang="en-US" sz="2700" dirty="0">
                <a:latin typeface="Georgia" pitchFamily="18" charset="0"/>
              </a:rPr>
              <a:t>Near-Real-Time Monitoring of Food Crisis Risk Factors:</a:t>
            </a:r>
            <a:br>
              <a:rPr lang="en-US" sz="2700" dirty="0">
                <a:latin typeface="Georgia" pitchFamily="18" charset="0"/>
              </a:rPr>
            </a:br>
            <a:r>
              <a:rPr lang="en-US" sz="2700" dirty="0">
                <a:latin typeface="Georgia" pitchFamily="18" charset="0"/>
              </a:rPr>
              <a:t>State of Knowledge and Future Prospects”</a:t>
            </a:r>
            <a:br>
              <a:rPr lang="en-US" sz="2700" dirty="0">
                <a:latin typeface="Georgia" pitchFamily="18" charset="0"/>
              </a:rPr>
            </a:br>
            <a:r>
              <a:rPr lang="en-US" sz="2700" dirty="0">
                <a:latin typeface="Georgia" pitchFamily="18" charset="0"/>
              </a:rPr>
              <a:t>May 8, 2020</a:t>
            </a:r>
            <a:br>
              <a:rPr lang="en-US" sz="2700" dirty="0">
                <a:latin typeface="Georgia" pitchFamily="18" charset="0"/>
              </a:rPr>
            </a:br>
            <a:endParaRPr lang="en-US" sz="27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420362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Can Publicly Available Data and Machine Learning Accurately Predict Malnutrition and Poverty? 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71657"/>
            <a:ext cx="89153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Can Publicly Available Data and Machine Learning Accurately Predict Malnutrition and Poverty? </a:t>
            </a:r>
          </a:p>
          <a:p>
            <a:pPr algn="ctr"/>
            <a:endParaRPr lang="en-US" sz="2400" b="1" dirty="0">
              <a:latin typeface="Georgia" pitchFamily="18" charset="0"/>
            </a:endParaRP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PIs: </a:t>
            </a:r>
            <a:r>
              <a:rPr lang="en-US" sz="2400" dirty="0">
                <a:latin typeface="Georgia" pitchFamily="18" charset="0"/>
              </a:rPr>
              <a:t>Ying Sun, David Matteson, Chris Barrett (Cornell), Leiqiu Hu (Alabama), Yanyan Liu (IFPRI), Linden McBride (St. Mary’s) with Chris Browne and Jiaming Wen</a:t>
            </a:r>
          </a:p>
          <a:p>
            <a:pPr algn="ctr"/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Our project: </a:t>
            </a:r>
            <a:r>
              <a:rPr lang="en-US" sz="2400" dirty="0">
                <a:latin typeface="Georgia" pitchFamily="18" charset="0"/>
              </a:rPr>
              <a:t>A USAID-funded, multi-disciplinary effort to generate new data products (SIF, LST) and use those and other publicly-available data and cutting-edge ML methods to predict </a:t>
            </a:r>
            <a:r>
              <a:rPr lang="en-US" sz="2400" dirty="0" err="1">
                <a:latin typeface="Georgia" pitchFamily="18" charset="0"/>
              </a:rPr>
              <a:t>FtF</a:t>
            </a:r>
            <a:r>
              <a:rPr lang="en-US" sz="2400" dirty="0">
                <a:latin typeface="Georgia" pitchFamily="18" charset="0"/>
              </a:rPr>
              <a:t> poverty and malnutrition indicators at high spatial resolution. Can cheaper, higher frequency, accurate estimates supplement (or replace?!?) large-scale survey-based ones?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76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264" y="971657"/>
            <a:ext cx="87955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Can Publicly Available Data and Machine Learning Accurately Predict Malnutrition and Poverty? </a:t>
            </a:r>
          </a:p>
          <a:p>
            <a:pPr algn="ctr"/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Our preliminary findings: </a:t>
            </a:r>
          </a:p>
          <a:p>
            <a:r>
              <a:rPr lang="en-US" sz="2400" dirty="0">
                <a:latin typeface="Georgia" pitchFamily="18" charset="0"/>
              </a:rPr>
              <a:t>Promising, but beware of over-optimism. 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Data: </a:t>
            </a:r>
            <a:r>
              <a:rPr lang="en-US" sz="2400" dirty="0">
                <a:latin typeface="Georgia" pitchFamily="18" charset="0"/>
              </a:rPr>
              <a:t>Geography, veg growth and </a:t>
            </a:r>
          </a:p>
          <a:p>
            <a:r>
              <a:rPr lang="en-US" sz="2400" dirty="0">
                <a:latin typeface="Georgia" pitchFamily="18" charset="0"/>
              </a:rPr>
              <a:t>market price feature sets are key </a:t>
            </a:r>
          </a:p>
          <a:p>
            <a:r>
              <a:rPr lang="en-US" sz="2400" dirty="0">
                <a:latin typeface="Georgia" pitchFamily="18" charset="0"/>
              </a:rPr>
              <a:t>overall, w/ some cross-country variation</a:t>
            </a:r>
          </a:p>
          <a:p>
            <a:endParaRPr lang="en-US" sz="2400" dirty="0">
              <a:latin typeface="Georgia" pitchFamily="18" charset="0"/>
            </a:endParaRPr>
          </a:p>
          <a:p>
            <a:endParaRPr lang="en-US" sz="2400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1E37E5-25C3-42E5-9407-53733FBAB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495800"/>
            <a:ext cx="3990975" cy="2098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669BE8-2BB5-4F89-9F21-58BA7393E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049149"/>
            <a:ext cx="3057525" cy="36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7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264" y="971657"/>
            <a:ext cx="87955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Can Publicly Available Data and Machine Learning Accurately Predict Malnutrition and Poverty? </a:t>
            </a:r>
          </a:p>
          <a:p>
            <a:pPr algn="ctr"/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Methods: </a:t>
            </a:r>
            <a:r>
              <a:rPr lang="en-US" sz="2400" dirty="0">
                <a:latin typeface="Georgia" pitchFamily="18" charset="0"/>
              </a:rPr>
              <a:t>Simpler RF+GP do ~ as well as more complex deep/transfer learning. GP to exploit covariances significantly improves OOS fit, esp. for hard-to-predict malnutrition indicators, but doesn’t change prevalence estimates much. </a:t>
            </a:r>
          </a:p>
          <a:p>
            <a:r>
              <a:rPr lang="en-US" sz="2400" b="1" dirty="0">
                <a:latin typeface="Georgia" pitchFamily="18" charset="0"/>
              </a:rPr>
              <a:t>Tasks: </a:t>
            </a:r>
            <a:r>
              <a:rPr lang="en-US" sz="2400" dirty="0">
                <a:latin typeface="Georgia" pitchFamily="18" charset="0"/>
              </a:rPr>
              <a:t>Easier to predict asset poverty and child healthy WHZ. 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DAEDD-91AB-4DED-952A-5BF0F71D5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714" y="4419600"/>
            <a:ext cx="3509763" cy="18217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16A00B-A2B5-478F-A2AA-C9D5E1CF4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52" y="4114800"/>
            <a:ext cx="4395787" cy="2667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C7564E-F1ED-402B-AFE3-96DB89715610}"/>
              </a:ext>
            </a:extLst>
          </p:cNvPr>
          <p:cNvGrpSpPr/>
          <p:nvPr/>
        </p:nvGrpSpPr>
        <p:grpSpPr>
          <a:xfrm>
            <a:off x="373452" y="6400800"/>
            <a:ext cx="4364982" cy="381000"/>
            <a:chOff x="373452" y="6400800"/>
            <a:chExt cx="4364982" cy="381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D4F977-AED0-4B57-BEF2-C22A466E0E83}"/>
                </a:ext>
              </a:extLst>
            </p:cNvPr>
            <p:cNvCxnSpPr>
              <a:cxnSpLocks/>
            </p:cNvCxnSpPr>
            <p:nvPr/>
          </p:nvCxnSpPr>
          <p:spPr>
            <a:xfrm>
              <a:off x="390222" y="6407524"/>
              <a:ext cx="0" cy="3742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BA2FD81-5DC6-4806-97FB-DE5AAA9F9306}"/>
                </a:ext>
              </a:extLst>
            </p:cNvPr>
            <p:cNvCxnSpPr/>
            <p:nvPr/>
          </p:nvCxnSpPr>
          <p:spPr>
            <a:xfrm>
              <a:off x="4724400" y="6400800"/>
              <a:ext cx="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3F10B4-4CFB-4BDB-ADC6-C15F9E89E129}"/>
                </a:ext>
              </a:extLst>
            </p:cNvPr>
            <p:cNvCxnSpPr>
              <a:cxnSpLocks/>
            </p:cNvCxnSpPr>
            <p:nvPr/>
          </p:nvCxnSpPr>
          <p:spPr>
            <a:xfrm>
              <a:off x="373452" y="6420972"/>
              <a:ext cx="43341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730D79-3A31-4210-AE5B-6B23E56E6EB9}"/>
                </a:ext>
              </a:extLst>
            </p:cNvPr>
            <p:cNvCxnSpPr>
              <a:cxnSpLocks/>
            </p:cNvCxnSpPr>
            <p:nvPr/>
          </p:nvCxnSpPr>
          <p:spPr>
            <a:xfrm>
              <a:off x="404256" y="6781800"/>
              <a:ext cx="43341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7A1CA7-68B2-4E04-8F2C-1AD876EB03AA}"/>
              </a:ext>
            </a:extLst>
          </p:cNvPr>
          <p:cNvGrpSpPr/>
          <p:nvPr/>
        </p:nvGrpSpPr>
        <p:grpSpPr>
          <a:xfrm>
            <a:off x="395277" y="4696386"/>
            <a:ext cx="4364982" cy="381000"/>
            <a:chOff x="373452" y="6400800"/>
            <a:chExt cx="4364982" cy="381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4CA7A9-0E8C-46BD-B65E-A080C55F9A7D}"/>
                </a:ext>
              </a:extLst>
            </p:cNvPr>
            <p:cNvCxnSpPr>
              <a:cxnSpLocks/>
            </p:cNvCxnSpPr>
            <p:nvPr/>
          </p:nvCxnSpPr>
          <p:spPr>
            <a:xfrm>
              <a:off x="390222" y="6407524"/>
              <a:ext cx="0" cy="3742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95C5D7-28E2-47F3-A308-941B38C86CA4}"/>
                </a:ext>
              </a:extLst>
            </p:cNvPr>
            <p:cNvCxnSpPr/>
            <p:nvPr/>
          </p:nvCxnSpPr>
          <p:spPr>
            <a:xfrm>
              <a:off x="4724400" y="6400800"/>
              <a:ext cx="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3332AC3-6253-49ED-B65A-D79CD15BC424}"/>
                </a:ext>
              </a:extLst>
            </p:cNvPr>
            <p:cNvCxnSpPr>
              <a:cxnSpLocks/>
            </p:cNvCxnSpPr>
            <p:nvPr/>
          </p:nvCxnSpPr>
          <p:spPr>
            <a:xfrm>
              <a:off x="373452" y="6420972"/>
              <a:ext cx="43341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E6C75F6-C5A4-4862-AE2B-49060FD9FCBB}"/>
                </a:ext>
              </a:extLst>
            </p:cNvPr>
            <p:cNvCxnSpPr>
              <a:cxnSpLocks/>
            </p:cNvCxnSpPr>
            <p:nvPr/>
          </p:nvCxnSpPr>
          <p:spPr>
            <a:xfrm>
              <a:off x="404256" y="6781800"/>
              <a:ext cx="43341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82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2954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	Thank you for your interest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Comments/questions?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6324600" y="39015"/>
            <a:ext cx="281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Thank you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8132426"/>
      </p:ext>
    </p:extLst>
  </p:cSld>
  <p:clrMapOvr>
    <a:masterClrMapping/>
  </p:clrMapOvr>
</p:sld>
</file>

<file path=ppt/theme/theme1.xml><?xml version="1.0" encoding="utf-8"?>
<a:theme xmlns:a="http://schemas.openxmlformats.org/drawingml/2006/main" name="Opportunity104October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Opportunity104October2008</Template>
  <TotalTime>13010</TotalTime>
  <Words>280</Words>
  <Application>Microsoft Office PowerPoint</Application>
  <PresentationFormat>On-screen Show (4:3)</PresentationFormat>
  <Paragraphs>27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Georgia</vt:lpstr>
      <vt:lpstr>Times New Roman</vt:lpstr>
      <vt:lpstr>Opportunity104October2008</vt:lpstr>
      <vt:lpstr>Custom Design</vt:lpstr>
      <vt:lpstr>1_Custom Design</vt:lpstr>
      <vt:lpstr> Christopher B. Barrett Presentation to IFPRI webinar on  Near-Real-Time Monitoring of Food Crisis Risk Factors: State of Knowledge and Future Prospects” May 8, 2020 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CALS</dc:creator>
  <cp:lastModifiedBy>Chris Barrett</cp:lastModifiedBy>
  <cp:revision>726</cp:revision>
  <cp:lastPrinted>2012-10-16T03:05:11Z</cp:lastPrinted>
  <dcterms:created xsi:type="dcterms:W3CDTF">2010-06-02T17:17:22Z</dcterms:created>
  <dcterms:modified xsi:type="dcterms:W3CDTF">2020-05-07T14:34:13Z</dcterms:modified>
</cp:coreProperties>
</file>